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906000" cy="6858000" type="A4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18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9906000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3048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СОГБУ «Ершичский КЦСОН»</a:t>
            </a:r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Коляска детская прогулочная</a:t>
            </a:r>
            <a:endParaRPr lang="ru-RU" sz="4800" b="1" dirty="0"/>
          </a:p>
        </p:txBody>
      </p:sp>
      <p:pic>
        <p:nvPicPr>
          <p:cNvPr id="9218" name="Picture 2" descr="C:\Users\USER\Downloads\IMG_20250721_105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600200"/>
            <a:ext cx="3247671" cy="4114800"/>
          </a:xfrm>
          <a:prstGeom prst="rect">
            <a:avLst/>
          </a:prstGeom>
          <a:noFill/>
        </p:spPr>
      </p:pic>
      <p:pic>
        <p:nvPicPr>
          <p:cNvPr id="9219" name="Picture 3" descr="C:\Users\USER\Downloads\IMG_20250721_105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0"/>
            <a:ext cx="3100388" cy="4354348"/>
          </a:xfrm>
          <a:prstGeom prst="rect">
            <a:avLst/>
          </a:prstGeom>
          <a:noFill/>
        </p:spPr>
      </p:pic>
      <p:pic>
        <p:nvPicPr>
          <p:cNvPr id="9220" name="Picture 4" descr="C:\Users\USER\Downloads\IMG_20250721_11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371600"/>
            <a:ext cx="3429000" cy="47310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6324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ru-RU" dirty="0" err="1" smtClean="0"/>
              <a:t>НациональныеПроектыРоссииСемья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Автокресло</a:t>
            </a:r>
            <a:r>
              <a:rPr lang="ru-RU" sz="5400" b="1" dirty="0" smtClean="0"/>
              <a:t> для ребенка</a:t>
            </a:r>
            <a:endParaRPr lang="ru-RU" sz="5400" b="1" dirty="0"/>
          </a:p>
        </p:txBody>
      </p:sp>
      <p:pic>
        <p:nvPicPr>
          <p:cNvPr id="1026" name="Picture 2" descr="C:\Users\USER\Downloads\IMG_20250722_141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3371850" cy="4495800"/>
          </a:xfrm>
          <a:prstGeom prst="rect">
            <a:avLst/>
          </a:prstGeom>
          <a:noFill/>
        </p:spPr>
      </p:pic>
      <p:pic>
        <p:nvPicPr>
          <p:cNvPr id="1027" name="Picture 3" descr="C:\Users\USER\Downloads\IMG_20250722_145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3614738" cy="44801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2116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ru-RU" dirty="0" err="1" smtClean="0"/>
              <a:t>НациональныеПроектыРоссииСемья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Детская </a:t>
            </a:r>
            <a:r>
              <a:rPr lang="ru-RU" sz="4800" b="1" dirty="0" err="1" smtClean="0"/>
              <a:t>автолюлька</a:t>
            </a:r>
            <a:endParaRPr lang="ru-RU" sz="4800" b="1" dirty="0"/>
          </a:p>
        </p:txBody>
      </p:sp>
      <p:pic>
        <p:nvPicPr>
          <p:cNvPr id="2050" name="Picture 2" descr="C:\Users\USER\Downloads\IMG_20250722_145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933577" cy="4191000"/>
          </a:xfrm>
          <a:prstGeom prst="rect">
            <a:avLst/>
          </a:prstGeom>
          <a:noFill/>
        </p:spPr>
      </p:pic>
      <p:pic>
        <p:nvPicPr>
          <p:cNvPr id="2051" name="Picture 3" descr="C:\Users\USER\Downloads\IMG_20250722_145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3499485" cy="42718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621166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ru-RU" dirty="0" err="1" smtClean="0"/>
              <a:t>НациональныеПроектыРоссииСемья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Матрац для детской кроватки</a:t>
            </a:r>
            <a:endParaRPr lang="ru-RU" sz="4800" b="1" dirty="0"/>
          </a:p>
        </p:txBody>
      </p:sp>
      <p:pic>
        <p:nvPicPr>
          <p:cNvPr id="3074" name="Picture 2" descr="C:\Users\USER\Downloads\IMG_20250722_144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799"/>
            <a:ext cx="3657600" cy="4605233"/>
          </a:xfrm>
          <a:prstGeom prst="rect">
            <a:avLst/>
          </a:prstGeom>
          <a:noFill/>
        </p:spPr>
      </p:pic>
      <p:pic>
        <p:nvPicPr>
          <p:cNvPr id="3075" name="Picture 3" descr="C:\Users\USER\Downloads\IMG_20250722_14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447800"/>
            <a:ext cx="342900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621166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ru-RU" dirty="0" err="1" smtClean="0"/>
              <a:t>НациональныеПроектыРоссииСемья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445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Весы детские электронные для взвешивания новорожденных</a:t>
            </a:r>
            <a:endParaRPr lang="ru-RU" sz="3200" b="1" dirty="0"/>
          </a:p>
        </p:txBody>
      </p:sp>
      <p:pic>
        <p:nvPicPr>
          <p:cNvPr id="1026" name="Picture 2" descr="C:\Users\USER\Downloads\IMG_20250721_101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505200" cy="3026470"/>
          </a:xfrm>
          <a:prstGeom prst="rect">
            <a:avLst/>
          </a:prstGeom>
          <a:noFill/>
        </p:spPr>
      </p:pic>
      <p:pic>
        <p:nvPicPr>
          <p:cNvPr id="1027" name="Picture 3" descr="C:\Users\USER\Downloads\IMG_20250721_102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4545682" cy="3048000"/>
          </a:xfrm>
          <a:prstGeom prst="rect">
            <a:avLst/>
          </a:prstGeom>
          <a:noFill/>
        </p:spPr>
      </p:pic>
      <p:pic>
        <p:nvPicPr>
          <p:cNvPr id="1028" name="Picture 4" descr="C:\Users\USER\Downloads\IMG_20250721_102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048000"/>
            <a:ext cx="3535151" cy="3105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324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ru-RU" dirty="0" err="1" smtClean="0"/>
              <a:t>НациональныеПроектыРоссииСемья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020762"/>
          </a:xfrm>
        </p:spPr>
        <p:txBody>
          <a:bodyPr/>
          <a:lstStyle/>
          <a:p>
            <a:r>
              <a:rPr lang="ru-RU" b="1" dirty="0" err="1" smtClean="0"/>
              <a:t>Пеленальный</a:t>
            </a:r>
            <a:r>
              <a:rPr lang="ru-RU" b="1" dirty="0" smtClean="0"/>
              <a:t> столик</a:t>
            </a:r>
            <a:endParaRPr lang="ru-RU" b="1" dirty="0"/>
          </a:p>
        </p:txBody>
      </p:sp>
      <p:pic>
        <p:nvPicPr>
          <p:cNvPr id="2050" name="Picture 2" descr="C:\Users\USER\Downloads\IMG_20250721_095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486150" cy="4648200"/>
          </a:xfrm>
          <a:prstGeom prst="rect">
            <a:avLst/>
          </a:prstGeom>
          <a:noFill/>
        </p:spPr>
      </p:pic>
      <p:pic>
        <p:nvPicPr>
          <p:cNvPr id="2051" name="Picture 3" descr="C:\Users\USER\Downloads\IMG_20250721_095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47800"/>
            <a:ext cx="3505200" cy="467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248401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ru-RU" dirty="0" err="1" smtClean="0"/>
              <a:t>НациональныеПроектыРоссииСемья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err="1" smtClean="0"/>
              <a:t>Коляска-трансформер</a:t>
            </a:r>
            <a:r>
              <a:rPr lang="ru-RU" b="1" dirty="0" smtClean="0"/>
              <a:t> для близнецов</a:t>
            </a:r>
            <a:endParaRPr lang="ru-RU" b="1" dirty="0"/>
          </a:p>
        </p:txBody>
      </p:sp>
      <p:pic>
        <p:nvPicPr>
          <p:cNvPr id="3074" name="Picture 2" descr="C:\Users\USER\Downloads\IMG_20250721_104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203600" cy="3733800"/>
          </a:xfrm>
          <a:prstGeom prst="rect">
            <a:avLst/>
          </a:prstGeom>
          <a:noFill/>
        </p:spPr>
      </p:pic>
      <p:pic>
        <p:nvPicPr>
          <p:cNvPr id="3075" name="Picture 3" descr="C:\Users\USER\Downloads\IMG_20250721_104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133600"/>
            <a:ext cx="2746402" cy="3733800"/>
          </a:xfrm>
          <a:prstGeom prst="rect">
            <a:avLst/>
          </a:prstGeom>
          <a:noFill/>
        </p:spPr>
      </p:pic>
      <p:pic>
        <p:nvPicPr>
          <p:cNvPr id="3076" name="Picture 4" descr="C:\Users\USER\Downloads\IMG_20250721_104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1" y="1600200"/>
            <a:ext cx="29718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324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ru-RU" dirty="0" err="1" smtClean="0"/>
              <a:t>НациональныеПроектыРоссииСемья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Коляска прогулочная для близнецов</a:t>
            </a:r>
            <a:endParaRPr lang="ru-RU" b="1" dirty="0"/>
          </a:p>
        </p:txBody>
      </p:sp>
      <p:pic>
        <p:nvPicPr>
          <p:cNvPr id="4098" name="Picture 2" descr="C:\Users\USER\Downloads\IMG_20250721_104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2895600" cy="4015974"/>
          </a:xfrm>
          <a:prstGeom prst="rect">
            <a:avLst/>
          </a:prstGeom>
          <a:noFill/>
        </p:spPr>
      </p:pic>
      <p:pic>
        <p:nvPicPr>
          <p:cNvPr id="4099" name="Picture 3" descr="C:\Users\USER\Downloads\IMG_20250721_10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828800"/>
            <a:ext cx="2590800" cy="3454400"/>
          </a:xfrm>
          <a:prstGeom prst="rect">
            <a:avLst/>
          </a:prstGeom>
          <a:noFill/>
        </p:spPr>
      </p:pic>
      <p:pic>
        <p:nvPicPr>
          <p:cNvPr id="4100" name="Picture 4" descr="C:\Users\USER\Downloads\IMG_20250721_104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143000"/>
            <a:ext cx="3241668" cy="3962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62116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ru-RU" dirty="0" err="1" smtClean="0"/>
              <a:t>НациональныеПроектыРоссииСемья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Детский манеж</a:t>
            </a:r>
            <a:endParaRPr lang="ru-RU" sz="4800" b="1" dirty="0"/>
          </a:p>
        </p:txBody>
      </p:sp>
      <p:pic>
        <p:nvPicPr>
          <p:cNvPr id="5122" name="Picture 2" descr="C:\Users\USER\Downloads\IMG_20250721_103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2749868" cy="2815590"/>
          </a:xfrm>
          <a:prstGeom prst="rect">
            <a:avLst/>
          </a:prstGeom>
          <a:noFill/>
        </p:spPr>
      </p:pic>
      <p:pic>
        <p:nvPicPr>
          <p:cNvPr id="5123" name="Picture 3" descr="C:\Users\USER\Downloads\IMG_20250721_142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438400"/>
            <a:ext cx="2757488" cy="3682365"/>
          </a:xfrm>
          <a:prstGeom prst="rect">
            <a:avLst/>
          </a:prstGeom>
          <a:noFill/>
        </p:spPr>
      </p:pic>
      <p:pic>
        <p:nvPicPr>
          <p:cNvPr id="5124" name="Picture 4" descr="C:\Users\USER\Downloads\IMG_20250721_141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05000"/>
            <a:ext cx="280035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21166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ru-RU" dirty="0" err="1" smtClean="0"/>
              <a:t>НациональныеПроектыРоссииСемья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Ванна детская </a:t>
            </a:r>
            <a:endParaRPr lang="ru-RU" sz="5400" b="1" dirty="0"/>
          </a:p>
        </p:txBody>
      </p:sp>
      <p:pic>
        <p:nvPicPr>
          <p:cNvPr id="6146" name="Picture 2" descr="C:\Users\USER\Downloads\IMG_20250721_104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199"/>
            <a:ext cx="2971800" cy="4025693"/>
          </a:xfrm>
          <a:prstGeom prst="rect">
            <a:avLst/>
          </a:prstGeom>
          <a:noFill/>
        </p:spPr>
      </p:pic>
      <p:pic>
        <p:nvPicPr>
          <p:cNvPr id="6147" name="Picture 3" descr="C:\Users\USER\Downloads\IMG_20250721_10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828800"/>
            <a:ext cx="5787661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621166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ru-RU" dirty="0" err="1" smtClean="0"/>
              <a:t>НациональныеПроектыРоссииСемья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Детские ходунки</a:t>
            </a:r>
            <a:endParaRPr lang="ru-RU" sz="5400" b="1" dirty="0"/>
          </a:p>
        </p:txBody>
      </p:sp>
      <p:pic>
        <p:nvPicPr>
          <p:cNvPr id="7170" name="Picture 2" descr="C:\Users\USER\Downloads\IMG_20250721_104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3429000" cy="4426757"/>
          </a:xfrm>
          <a:prstGeom prst="rect">
            <a:avLst/>
          </a:prstGeom>
          <a:noFill/>
        </p:spPr>
      </p:pic>
      <p:pic>
        <p:nvPicPr>
          <p:cNvPr id="7171" name="Picture 3" descr="C:\Users\USER\Downloads\IMG_20250721_105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347085" cy="4520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21166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ru-RU" dirty="0" err="1" smtClean="0"/>
              <a:t>НациональныеПроектыРоссииСемья</a:t>
            </a:r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Санки-коляска детские</a:t>
            </a:r>
            <a:endParaRPr lang="ru-RU" sz="5400" b="1" dirty="0"/>
          </a:p>
        </p:txBody>
      </p:sp>
      <p:pic>
        <p:nvPicPr>
          <p:cNvPr id="8194" name="Picture 2" descr="C:\Users\USER\Downloads\IMG_20250721_105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2971800" cy="4383771"/>
          </a:xfrm>
          <a:prstGeom prst="rect">
            <a:avLst/>
          </a:prstGeom>
          <a:noFill/>
        </p:spPr>
      </p:pic>
      <p:pic>
        <p:nvPicPr>
          <p:cNvPr id="8195" name="Picture 3" descr="C:\Users\USER\Downloads\IMG_20250721_105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926080" cy="45022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6172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ru-RU" dirty="0" err="1" smtClean="0"/>
              <a:t>НациональныеПроектыРоссииСемья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64</Words>
  <PresentationFormat>Лист A4 (210x297 мм)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Весы детские электронные для взвешивания новорожденных</vt:lpstr>
      <vt:lpstr>Пеленальный столик</vt:lpstr>
      <vt:lpstr>Коляска-трансформер для близнецов</vt:lpstr>
      <vt:lpstr>Коляска прогулочная для близнецов</vt:lpstr>
      <vt:lpstr>Детский манеж</vt:lpstr>
      <vt:lpstr>Ванна детская </vt:lpstr>
      <vt:lpstr>Детские ходунки</vt:lpstr>
      <vt:lpstr>Санки-коляска детские</vt:lpstr>
      <vt:lpstr>Коляска детская прогулочная</vt:lpstr>
      <vt:lpstr>Автокресло для ребенка</vt:lpstr>
      <vt:lpstr>Детская автолюлька</vt:lpstr>
      <vt:lpstr>Матрац для детской кроватки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Закупки</dc:creator>
  <cp:lastModifiedBy>USER</cp:lastModifiedBy>
  <cp:revision>14</cp:revision>
  <dcterms:created xsi:type="dcterms:W3CDTF">2025-07-21T11:07:23Z</dcterms:created>
  <dcterms:modified xsi:type="dcterms:W3CDTF">2025-07-23T11:52:24Z</dcterms:modified>
</cp:coreProperties>
</file>