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6" r:id="rId2"/>
    <p:sldId id="269" r:id="rId3"/>
    <p:sldId id="270" r:id="rId4"/>
    <p:sldId id="275" r:id="rId5"/>
    <p:sldId id="279" r:id="rId6"/>
    <p:sldId id="278" r:id="rId7"/>
    <p:sldId id="284" r:id="rId8"/>
    <p:sldId id="285" r:id="rId9"/>
    <p:sldId id="282" r:id="rId10"/>
    <p:sldId id="280" r:id="rId11"/>
    <p:sldId id="281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34726-2FB6-48F6-BADD-097B13420532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21C76-ACD8-483D-99C3-C358993D4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3040-3FF5-4D2B-858D-437EAF66367A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F970-744C-45F8-B54B-4D9FB7737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3040-3FF5-4D2B-858D-437EAF66367A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F970-744C-45F8-B54B-4D9FB7737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3040-3FF5-4D2B-858D-437EAF66367A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F970-744C-45F8-B54B-4D9FB7737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3040-3FF5-4D2B-858D-437EAF66367A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F970-744C-45F8-B54B-4D9FB7737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3040-3FF5-4D2B-858D-437EAF66367A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F970-744C-45F8-B54B-4D9FB7737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3040-3FF5-4D2B-858D-437EAF66367A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F970-744C-45F8-B54B-4D9FB7737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3040-3FF5-4D2B-858D-437EAF66367A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F970-744C-45F8-B54B-4D9FB7737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3040-3FF5-4D2B-858D-437EAF66367A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F970-744C-45F8-B54B-4D9FB7737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3040-3FF5-4D2B-858D-437EAF66367A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F970-744C-45F8-B54B-4D9FB7737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3040-3FF5-4D2B-858D-437EAF66367A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F970-744C-45F8-B54B-4D9FB7737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3040-3FF5-4D2B-858D-437EAF66367A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F970-744C-45F8-B54B-4D9FB7737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3040-3FF5-4D2B-858D-437EAF66367A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DF970-744C-45F8-B54B-4D9FB7737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VID-20230926-WA0003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VID_20230927_114930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20230927_144146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20230927_144057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VID_20230927_105525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fbcd4c9-25c8-5f7e-9956-ed3f62d076a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8482542" cy="5616624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312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Поздравление от Куцепаловой Марии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VID-20230926-WA000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26807"/>
            <a:ext cx="8496944" cy="5073392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Поздравление от учащихся МБОУ «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Ершичской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средней школы»</a:t>
            </a:r>
            <a:endParaRPr lang="ru-RU" dirty="0"/>
          </a:p>
        </p:txBody>
      </p:sp>
      <p:pic>
        <p:nvPicPr>
          <p:cNvPr id="4" name="VID_20230927_11493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8424936" cy="4933888"/>
          </a:xfrm>
          <a:prstGeom prst="rect">
            <a:avLst/>
          </a:prstGeom>
        </p:spPr>
      </p:pic>
    </p:spTree>
  </p:cSld>
  <p:clrMapOvr>
    <a:masterClrMapping/>
  </p:clrMapOvr>
  <p:transition advClick="0" advTm="7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38969" y="2967335"/>
            <a:ext cx="94219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riya_prazdn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42646"/>
            <a:ext cx="8424936" cy="6318702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212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0731"/>
            <a:ext cx="8424936" cy="6310474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0717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rtinka-pozdravlenie-s-dnem-pozhilogo-cheloveka_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8862" y="155359"/>
            <a:ext cx="8287593" cy="6295202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12808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2592288" cy="114300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 за годом, день за днём Все мы к этому придем. Ведь любой когда-нибудь Пожилым встречает путь.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2" descr="i (1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2656"/>
            <a:ext cx="2729276" cy="204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S193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3292495" cy="205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2656"/>
            <a:ext cx="254891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655872"/>
            <a:ext cx="3240360" cy="24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1\Desktop\фото центр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474894"/>
            <a:ext cx="5336698" cy="3786500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2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День пожилых примите поздравленье. Желаем вам спокойствия, добра, Любви родных, здоровья, настроенья, Пусть будет жизнь на праздники щедра! Пусть внуки радуют и дети помогают, Пусть будет жизнь уютна и чиста, Ведь возраст — не помеха, точно знаю, В душе пусть будет вечная весна!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1 (2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2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Поздравление от сотрудников Центра</a:t>
            </a:r>
            <a:endParaRPr lang="ru-RU" dirty="0"/>
          </a:p>
        </p:txBody>
      </p:sp>
      <p:pic>
        <p:nvPicPr>
          <p:cNvPr id="4" name="20230927_14414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511660"/>
            <a:ext cx="8208912" cy="5238582"/>
          </a:xfrm>
          <a:prstGeom prst="rect">
            <a:avLst/>
          </a:prstGeom>
        </p:spPr>
      </p:pic>
    </p:spTree>
  </p:cSld>
  <p:clrMapOvr>
    <a:masterClrMapping/>
  </p:clrMapOvr>
  <p:transition advClick="0" advTm="4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Поздравление от сотрудников Центра</a:t>
            </a:r>
            <a:endParaRPr lang="ru-RU" dirty="0"/>
          </a:p>
        </p:txBody>
      </p:sp>
      <p:pic>
        <p:nvPicPr>
          <p:cNvPr id="4" name="20230927_14405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547664"/>
            <a:ext cx="8136904" cy="5022558"/>
          </a:xfrm>
          <a:prstGeom prst="rect">
            <a:avLst/>
          </a:prstGeo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Поздравление от учащихся МБОУ «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Ершичской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средней школы»</a:t>
            </a:r>
            <a:endParaRPr lang="ru-RU" dirty="0"/>
          </a:p>
        </p:txBody>
      </p:sp>
      <p:pic>
        <p:nvPicPr>
          <p:cNvPr id="4" name="VID_20230927_10552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8193700" cy="5184576"/>
          </a:xfrm>
          <a:prstGeom prst="rect">
            <a:avLst/>
          </a:prstGeom>
        </p:spPr>
      </p:pic>
    </p:spTree>
  </p:cSld>
  <p:clrMapOvr>
    <a:masterClrMapping/>
  </p:clrMapOvr>
  <p:transition advClick="0" advTm="1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110</Words>
  <Application>Microsoft Office PowerPoint</Application>
  <PresentationFormat>Экран (4:3)</PresentationFormat>
  <Paragraphs>8</Paragraphs>
  <Slides>12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Год за годом, день за днём Все мы к этому придем. Ведь любой когда-нибудь Пожилым встречает путь.</vt:lpstr>
      <vt:lpstr>В День пожилых примите поздравленье. Желаем вам спокойствия, добра, Любви родных, здоровья, настроенья, Пусть будет жизнь на праздники щедра! Пусть внуки радуют и дети помогают, Пусть будет жизнь уютна и чиста, Ведь возраст — не помеха, точно знаю, В душе пусть будет вечная весна!</vt:lpstr>
      <vt:lpstr>Поздравление от сотрудников Центра</vt:lpstr>
      <vt:lpstr>Поздравление от сотрудников Центра</vt:lpstr>
      <vt:lpstr>Поздравление от учащихся МБОУ «Ершичской средней школы»</vt:lpstr>
      <vt:lpstr>Поздравление от Куцепаловой Марии</vt:lpstr>
      <vt:lpstr>Поздравление от учащихся МБОУ «Ершичской средней школы»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Немолодое дерево стучит в окошко и зовет на прогулку.</dc:title>
  <dc:creator>1</dc:creator>
  <cp:lastModifiedBy>1</cp:lastModifiedBy>
  <cp:revision>93</cp:revision>
  <dcterms:created xsi:type="dcterms:W3CDTF">2023-09-20T06:58:03Z</dcterms:created>
  <dcterms:modified xsi:type="dcterms:W3CDTF">2023-09-28T07:00:14Z</dcterms:modified>
</cp:coreProperties>
</file>